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35040" y="1486342"/>
            <a:ext cx="5422932" cy="497541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https://github.com/daniel024-cyber/IBM-Data-Science-Capstone-SpaceX/blob/dea041c4669a7a37e15f292aad626188c752735a/labs-jupyter-spacex-Data%20wrangling.ipynb</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82538" y="1495702"/>
            <a:ext cx="5203073" cy="511845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rPr>
              <a:t>https://github.com/daniel024-cyber/IBM-Data-Science-Capstone-SpaceX/blob/dea041c4669a7a37e15f292aad626188c752735a/jupyter-labs-eda-dataviz.ipynb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09" y="1396720"/>
            <a:ext cx="10515601" cy="54612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rPr>
              <a:t>https://github.com/daniel024-cyber/IBM-Data-Science-Capstone-SpaceX/blob/dea041c4669a7a37e15f292aad626188c752735a/jupyter-labs-eda-sql-coursera_sqllite.ipynb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https://github.com/daniel024-cyber/IBM-Data-Science-Capstone-SpaceX/blob/dea041c4669a7a37e15f292aad626188c752735a/SpaceX_Machine%20Learning%20Prediction_Part_5%20(2).ipynb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https://github.com/daniel024-cyber/IBM-Data-Science-Capstone-SpaceX/blob/dea041c4669a7a37e15f292aad626188c752735a/jupyter-labs-spacex-data-collection-api%20(1).ipynb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rPr>
              <a:t>https://github.com/daniel024-cyber/IBM-Data-Science-Capstone-SpaceX/blob/dea041c4669a7a37e15f292aad626188c752735a/jupyter-labs-spacex-data-collection-api%20(1).ipynb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http://schemas.microsoft.com/office/2006/metadata/properties"/>
    <ds:schemaRef ds:uri="http://purl.org/dc/terms/"/>
    <ds:schemaRef ds:uri="http://purl.org/dc/elements/1.1/"/>
    <ds:schemaRef ds:uri="http://purl.org/dc/dcmitype/"/>
    <ds:schemaRef ds:uri="http://schemas.openxmlformats.org/package/2006/metadata/core-properties"/>
    <ds:schemaRef ds:uri="http://schemas.microsoft.com/office/infopath/2007/PartnerControls"/>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1330</TotalTime>
  <Words>1595</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201</cp:revision>
  <dcterms:created xsi:type="dcterms:W3CDTF">2021-04-29T18:58:34Z</dcterms:created>
  <dcterms:modified xsi:type="dcterms:W3CDTF">2022-10-01T14:02:04Z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